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1DE72-04C9-4C12-9FC4-489B5AD19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7392D6-6AF8-4D41-BE21-ADEE3154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219159-17CD-4C19-A266-9A70A829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AA6162-4F19-48D7-85A1-3BB3BDD8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465C81-CECD-4D10-9785-02A923C7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41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A3327-D22E-424E-A5AE-7EB4E325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B3B73A-1606-48FE-A269-913CB3C55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065B5B-A8C3-45EE-8072-4B4BC1D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8A50A-1691-4705-81EA-0EFC122D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5DE7D5-3C34-4A3F-BCC4-4D0AABE9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4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33D48-43A1-44B1-A10F-69A541964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B91100-9513-4DB8-9B30-551A27F4C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67E66E-9329-475D-AF43-D60F63D7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7904D6-9A5A-4466-846F-CE8D7BE7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F16F26-F066-459E-BF6D-45F2C8A8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3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92ACD-5915-452C-8996-6E9B6DC8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779574-CA49-44DC-96A6-EA72BFDE6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A6FF0-964C-4E19-979A-EDB6DE76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22A1C9-7733-42AF-9EC3-ECA27ED3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D776E9-140B-414F-9AAB-FCD8746B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07562-EB91-4241-A0D2-6E97787D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7E4957-F508-4BC5-9131-3142F1D65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9EFA7A-FD85-426A-B8DC-8F64931A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31D441-7CFA-4B94-99EF-CD21D086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AE938-ED39-4F72-8F19-60BFAE5C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14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8A8E1-DF94-4D83-A3C0-7564CCAD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59040E-AB30-4636-9274-9B9BCBAEB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3A35B9-0382-48C5-8010-D7016EDD6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62F5C1-25FB-444B-A19B-80D9CB1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BF652D-75FE-419C-9CFC-1645FBD5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B9F150-D3CC-44ED-B842-FB3096B6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02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6F5B6-19D3-4EB8-9C46-30BD844D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97022F-898C-42AC-8274-90999811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F6D44F-E92F-4183-8D31-198B7BA03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9E31C6-9759-4AE7-B572-87614E9C8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7E43CFB-A5AD-4268-8C40-83F5A3461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BA6B0E-E894-4832-A0BF-FE2362FF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1340E7-2FAA-4395-9391-5ABA19A6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8B2B6-1CCD-4683-9B82-427B1BB9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96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D4520-2E98-4586-9380-36F02B01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56CFD4-58BE-4603-800A-A7BD5B66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4A2E8E-0A1C-49DD-9580-174B0DB8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EBBF7E-3856-4D4C-A146-CC567363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3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45D3D7-2F11-4504-8C9B-837E01DE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BDDB81-1142-42D0-87F8-456BF088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0E30AF-B252-46FE-8D91-DAECA2A0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09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A489B-C885-4DDB-9912-1C80E00D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62E16D-2AAD-4E09-B4A9-4B352DD0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2F7AE5-062E-49D5-A115-05391391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94FC6C-7FE5-40E2-891D-297F273E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215630-8133-4464-83D7-B5158D6A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9C8C1C-D7CB-4E9E-81A6-DB401073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77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C8D51-B9EC-45EA-B954-811E8991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F8BA13-606F-41BF-9AB3-81EE3965F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6F145A-7008-4B78-9F58-6F1CA2358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7B7ADF-78E5-4CEC-9943-599F31B1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1D3342-3100-4DD0-A6A8-EFDD617C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7E747D-9666-42BE-9DC8-C4D12A56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E4516B0-C5B7-4484-8A84-C085161D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9AF653-8883-4B5E-B3F9-C8D08F6A0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7A1C56-306D-44D7-B073-22CE5EBBB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A2D4-1ACD-478F-872F-EACBEA72C43D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6E1B0-9A4E-4544-B435-66CDB026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88D2ED-D2CB-4E89-A1DE-58C3A182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690F-5865-4D60-BC17-11CB60A15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0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7626C-E40A-423D-85C9-1AEE7B5E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6370"/>
            <a:ext cx="9144000" cy="2387600"/>
          </a:xfrm>
        </p:spPr>
        <p:txBody>
          <a:bodyPr anchor="ctr"/>
          <a:lstStyle/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do trabalho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Autor(es)</a:t>
            </a: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68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7935B-6D88-48F8-84EF-9FBFC43A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23" y="619959"/>
            <a:ext cx="9761095" cy="107393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44DA3-17EF-410F-8958-2CBB414D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3" y="2173573"/>
            <a:ext cx="11499954" cy="371969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0812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Título do trabalho Autor(es)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Autor(es)</dc:title>
  <dc:creator>Juliana Aquino Machado</dc:creator>
  <cp:lastModifiedBy>Juliana Aquino Machado</cp:lastModifiedBy>
  <cp:revision>3</cp:revision>
  <dcterms:created xsi:type="dcterms:W3CDTF">2019-09-27T00:12:24Z</dcterms:created>
  <dcterms:modified xsi:type="dcterms:W3CDTF">2019-09-27T00:17:31Z</dcterms:modified>
</cp:coreProperties>
</file>